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9" r:id="rId7"/>
    <p:sldId id="264" r:id="rId8"/>
    <p:sldId id="261" r:id="rId9"/>
    <p:sldId id="263" r:id="rId10"/>
    <p:sldId id="262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9" y="16329"/>
            <a:ext cx="7728783" cy="496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EFE7EB-024F-45E6-94C9-BBCD3D97F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2552700"/>
            <a:ext cx="8637073" cy="994229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    Vivir con miedo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208D5A-CF01-4592-9795-2D0F1B4DD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622" y="3531204"/>
            <a:ext cx="7469944" cy="977621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tx2"/>
                </a:solidFill>
              </a:rPr>
              <a:t>                             </a:t>
            </a:r>
            <a:r>
              <a:rPr lang="es-ES" sz="2000" dirty="0">
                <a:solidFill>
                  <a:schemeClr val="bg1"/>
                </a:solidFill>
              </a:rPr>
              <a:t>Aproximación hacia el trauma infantil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2920999" y="3531204"/>
            <a:ext cx="772878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id="{1ABAEE3B-44E9-4F44-B705-E55303C5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44" y="5543556"/>
            <a:ext cx="1724957" cy="4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EE8722-2F71-464A-BE84-F3C4D5AE8585}"/>
              </a:ext>
            </a:extLst>
          </p:cNvPr>
          <p:cNvSpPr txBox="1"/>
          <p:nvPr/>
        </p:nvSpPr>
        <p:spPr>
          <a:xfrm>
            <a:off x="291198" y="5142522"/>
            <a:ext cx="349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MARÍA SIERRA SANTOS MEDINA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5D262D-03F3-429F-8B2B-15D7171E0D2A}"/>
              </a:ext>
            </a:extLst>
          </p:cNvPr>
          <p:cNvSpPr txBox="1"/>
          <p:nvPr/>
        </p:nvSpPr>
        <p:spPr>
          <a:xfrm>
            <a:off x="8871865" y="5065167"/>
            <a:ext cx="285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Pinto, 16 de febrero de 2020</a:t>
            </a:r>
          </a:p>
        </p:txBody>
      </p:sp>
    </p:spTree>
    <p:extLst>
      <p:ext uri="{BB962C8B-B14F-4D97-AF65-F5344CB8AC3E}">
        <p14:creationId xmlns:p14="http://schemas.microsoft.com/office/powerpoint/2010/main" val="230849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BA619-4D5E-4D80-9CE6-47566314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FACTORES PROTECCION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278913-2982-43D8-BAF1-D1BA4608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867149"/>
            <a:ext cx="4645152" cy="801943"/>
          </a:xfrm>
        </p:spPr>
        <p:txBody>
          <a:bodyPr/>
          <a:lstStyle/>
          <a:p>
            <a:r>
              <a:rPr lang="es-ES" dirty="0"/>
              <a:t>TRADUCCIÓN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D9B2AC-08A4-4026-A3B0-B7564FD811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EL NIÑO ES INCAPAZ DE ORGANIZAR SU EXPERIENCIA INTERNA SOLO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E522EF-DCAB-4072-B26E-ED9F3C42F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1832503"/>
            <a:ext cx="4645152" cy="802237"/>
          </a:xfrm>
        </p:spPr>
        <p:txBody>
          <a:bodyPr/>
          <a:lstStyle/>
          <a:p>
            <a:r>
              <a:rPr lang="es-ES" dirty="0"/>
              <a:t>SINTONIA EMOCIONAL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B07072-3DEC-4B40-9F18-361B8C77A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5449438" cy="2637371"/>
          </a:xfrm>
        </p:spPr>
        <p:txBody>
          <a:bodyPr/>
          <a:lstStyle/>
          <a:p>
            <a:r>
              <a:rPr lang="es-ES" dirty="0"/>
              <a:t>URGENCIA DE  UNA FIGURA DE APEGO SEGURO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LA MENTALIZACIÓN Y EL DISCURSO PERMITIDO vs MUTISMO</a:t>
            </a:r>
          </a:p>
        </p:txBody>
      </p:sp>
      <p:sp>
        <p:nvSpPr>
          <p:cNvPr id="7" name="Nube 6">
            <a:extLst>
              <a:ext uri="{FF2B5EF4-FFF2-40B4-BE49-F238E27FC236}">
                <a16:creationId xmlns:a16="http://schemas.microsoft.com/office/drawing/2014/main" id="{FC354D6A-848E-4286-A4B5-568D7C50D1C9}"/>
              </a:ext>
            </a:extLst>
          </p:cNvPr>
          <p:cNvSpPr/>
          <p:nvPr/>
        </p:nvSpPr>
        <p:spPr>
          <a:xfrm>
            <a:off x="1762063" y="3991665"/>
            <a:ext cx="4015408" cy="19878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DISOCIACIÓN EVITA LA DESVINCULACIÓN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5ABA8EE-54E7-423F-BFFA-7846A5F0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55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311" y="262756"/>
            <a:ext cx="3541713" cy="143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2D4040-62BC-42DF-ABB9-8BDBE288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ACCIONES PREVENTIVAS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DA2D05-6AF7-45AF-93D8-10ED06B8A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INTEGRACIÓN DANDO VOZ A LA EXPERIENCIA INTERNA DEL NIÑO.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EL DIBUJO ES EL MEDIO DE COMUNICACIÓN DE ESTA EXPERIENCIA INTERNA.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1" y="4088822"/>
            <a:ext cx="3073399" cy="203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D940A-4142-4E6C-9464-913E9493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5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913B-D53E-4955-BCAC-F3FE6367F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579" y="319699"/>
            <a:ext cx="8637073" cy="85422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C00000"/>
                </a:solidFill>
              </a:rPr>
              <a:t>LO Traumático 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6AC309-5E6E-4D6E-8503-CB1AD3282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980" y="2136362"/>
            <a:ext cx="8637072" cy="347206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ES" sz="2000" dirty="0"/>
              <a:t>GUARDAR SILENCIO</a:t>
            </a:r>
          </a:p>
          <a:p>
            <a:r>
              <a:rPr lang="es-ES" sz="2000" dirty="0"/>
              <a:t>NO SER VISTO LO QUE SUCEDE</a:t>
            </a:r>
          </a:p>
          <a:p>
            <a:r>
              <a:rPr lang="es-ES" sz="2000" dirty="0"/>
              <a:t>SER NEGADO</a:t>
            </a:r>
          </a:p>
          <a:p>
            <a:r>
              <a:rPr lang="es-ES" sz="2000" dirty="0"/>
              <a:t>NO SER LEGITIMADO </a:t>
            </a:r>
          </a:p>
          <a:p>
            <a:r>
              <a:rPr lang="es-ES" sz="2000" dirty="0"/>
              <a:t>NO SER ESCUCHADO</a:t>
            </a:r>
          </a:p>
          <a:p>
            <a:r>
              <a:rPr lang="es-ES" sz="2000" dirty="0"/>
              <a:t>NO SER SOSTENIDO POR OTRO</a:t>
            </a:r>
          </a:p>
          <a:p>
            <a:r>
              <a:rPr lang="es-ES" sz="2000" dirty="0"/>
              <a:t>TENER QUE TRANSFORMAR EL DOLOR EN SINTOMA</a:t>
            </a:r>
          </a:p>
          <a:p>
            <a:r>
              <a:rPr lang="es-ES" sz="2500" b="1" i="1" dirty="0"/>
              <a:t>      </a:t>
            </a:r>
            <a:r>
              <a:rPr lang="es-ES" sz="2500" b="1" i="1" u="sng" dirty="0">
                <a:solidFill>
                  <a:srgbClr val="C00000"/>
                </a:solidFill>
              </a:rPr>
              <a:t>QUE NO HAYA NADIE DETRÁS DEL MALTRATO</a:t>
            </a: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193800" y="1460500"/>
            <a:ext cx="9994900" cy="3810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961" y="3498850"/>
            <a:ext cx="3295650" cy="26289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67F2033-CE37-4A77-B33E-AF88FF41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B9FAA-BD1D-4118-BB0F-A392B8BC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La mente en desarrollo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355A4-8B83-4B35-A13F-6A420DE6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“EL MALTRATO ES UN CINCEL QUE DA FORMA AL CEREBRO”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ESTRÉS Y NEURODESARROLLO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2867283"/>
            <a:ext cx="5041900" cy="276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95B9B-A9B8-48E2-AE13-D5C89CD0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9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B7EDE-6131-4D0D-96E2-E931DD3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570575"/>
            <a:ext cx="9607661" cy="1056319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Emociones básicas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3B6C61-79A5-46E3-BF89-7ECDA505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765549"/>
            <a:ext cx="4645152" cy="801943"/>
          </a:xfrm>
        </p:spPr>
        <p:txBody>
          <a:bodyPr/>
          <a:lstStyle/>
          <a:p>
            <a:r>
              <a:rPr lang="es-ES" dirty="0"/>
              <a:t>Relacionarme / acerco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34B6A3-26E8-4AF0-A0DB-6458D0006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519469"/>
            <a:ext cx="4645152" cy="1495481"/>
          </a:xfrm>
        </p:spPr>
        <p:txBody>
          <a:bodyPr/>
          <a:lstStyle/>
          <a:p>
            <a:r>
              <a:rPr lang="es-ES" dirty="0"/>
              <a:t>AMOR</a:t>
            </a:r>
          </a:p>
          <a:p>
            <a:r>
              <a:rPr lang="es-ES" dirty="0"/>
              <a:t>ALEGRIA</a:t>
            </a:r>
          </a:p>
          <a:p>
            <a:r>
              <a:rPr lang="es-ES" dirty="0"/>
              <a:t>CURIOSIDAD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915966-890A-4230-A589-256460716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53371" y="1743603"/>
            <a:ext cx="4645152" cy="802237"/>
          </a:xfrm>
        </p:spPr>
        <p:txBody>
          <a:bodyPr/>
          <a:lstStyle/>
          <a:p>
            <a:r>
              <a:rPr lang="es-ES" dirty="0"/>
              <a:t>Defenderme / alejo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C410D-5BB8-4840-9BCD-83CFBDA42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9643" y="2503992"/>
            <a:ext cx="2830112" cy="1485558"/>
          </a:xfrm>
        </p:spPr>
        <p:txBody>
          <a:bodyPr/>
          <a:lstStyle/>
          <a:p>
            <a:r>
              <a:rPr lang="es-ES" dirty="0"/>
              <a:t>MIEDO</a:t>
            </a:r>
          </a:p>
          <a:p>
            <a:r>
              <a:rPr lang="es-ES" dirty="0"/>
              <a:t>RABIA</a:t>
            </a:r>
          </a:p>
          <a:p>
            <a:r>
              <a:rPr lang="es-ES" dirty="0"/>
              <a:t>TRISTEZA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0" y="3742005"/>
            <a:ext cx="3238727" cy="251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1351BAC-3AEA-4395-99F7-1E7570730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3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A1FC6-C805-4F3F-91B7-F79C3AC5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NECESIDADES Básicas SER HUMANO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1B67D0-11F8-49B2-83DE-F5ADE6DE2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Vinculación / APEGO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76" y="2514526"/>
            <a:ext cx="4410776" cy="333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3B0094C-DF4E-4609-BD6A-92332842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3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3CB89-4CFF-4902-874E-9AC30AE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4"/>
            <a:ext cx="9607661" cy="585110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NECESIDADES BASICAS SER HUMANO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B5068F-C685-4863-8343-6FB3DF709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233018"/>
            <a:ext cx="4861330" cy="3479885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Recursos / Autonomía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Narrativa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Sintonía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Regulación emocional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Responsividad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Roles 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Límites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Estimulación suficiente y adecuada</a:t>
            </a:r>
          </a:p>
          <a:p>
            <a:pPr>
              <a:lnSpc>
                <a:spcPct val="100000"/>
              </a:lnSpc>
            </a:pPr>
            <a:endParaRPr lang="es-ES" sz="14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Sentido pertenencia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Favorecer reflexión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Amor explicitado mirada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Identidad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Tiempo </a:t>
            </a:r>
          </a:p>
          <a:p>
            <a:pPr>
              <a:lnSpc>
                <a:spcPct val="100000"/>
              </a:lnSpc>
            </a:pPr>
            <a:r>
              <a:rPr lang="es-ES" sz="1400" b="1" dirty="0">
                <a:cs typeface="Arial" panose="020B0604020202020204" pitchFamily="34" charset="0"/>
              </a:rPr>
              <a:t>Magia</a:t>
            </a:r>
          </a:p>
          <a:p>
            <a:endParaRPr lang="es-ES" sz="9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B1FB62-FDEC-4596-9DC8-AB5520BE7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64068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CONTEXTO SEGURIDAD Y PROTECCION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D281DB1-3387-4D17-973A-2A21BB4C6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2490" cy="645609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IMPRESCINDIBLE PARA UN APEGO SEGURO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965" y="3429000"/>
            <a:ext cx="3914775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EA57A7C-4590-447A-8AC6-04BE1222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7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A508E-2A1A-40B0-A5CD-0AEC91E2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Sistema de apego: factor protección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1FEF4A-6609-405F-B122-52373C313D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SEGURO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Equilibrio vinculación / autonomía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Están disponibles, sintonizados y responsivos ante las necesidades básicas del ser humano.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51623-B3F6-48D5-AE93-1CF3377EE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EVITATIVO</a:t>
            </a:r>
          </a:p>
          <a:p>
            <a:r>
              <a:rPr lang="es-ES" dirty="0"/>
              <a:t>ANSIOSO / AMBIVALENTE ****</a:t>
            </a:r>
          </a:p>
          <a:p>
            <a:r>
              <a:rPr lang="es-ES" dirty="0"/>
              <a:t>DESORGANIZADO ****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536" y="3570288"/>
            <a:ext cx="3622675" cy="235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6EE579-E016-43FE-8D48-B692B8B4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0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FC1ED-DF70-49A2-B173-95A4B0D8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79" y="829919"/>
            <a:ext cx="10473721" cy="1049235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RUPTURA EQUILIBRIO PSÍQUICO / SOCIAL / SOMÁTICO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10B81-1507-4082-AEC1-B75F2537C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SOMATIZACIONES</a:t>
            </a:r>
          </a:p>
          <a:p>
            <a:r>
              <a:rPr lang="es-ES" dirty="0"/>
              <a:t>PROBLEMAS DE SUEÑO</a:t>
            </a:r>
          </a:p>
          <a:p>
            <a:r>
              <a:rPr lang="es-ES" dirty="0"/>
              <a:t>FALTA CONCENTRACIÓN</a:t>
            </a:r>
          </a:p>
          <a:p>
            <a:r>
              <a:rPr lang="es-ES" dirty="0"/>
              <a:t>ANSIEDAD</a:t>
            </a:r>
          </a:p>
          <a:p>
            <a:r>
              <a:rPr lang="es-ES" dirty="0"/>
              <a:t>DIFICULTAD EN AMBITO RELACIONAL</a:t>
            </a:r>
          </a:p>
          <a:p>
            <a:r>
              <a:rPr lang="es-ES" dirty="0"/>
              <a:t>HIPERACTIVIDAD </a:t>
            </a:r>
          </a:p>
          <a:p>
            <a:r>
              <a:rPr lang="es-ES" dirty="0"/>
              <a:t>AUTOESTIMA DESAJUSTADA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038" y="2599932"/>
            <a:ext cx="4405816" cy="274676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FCAF05F-9B74-4342-9B1C-BFBAAFD1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2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89E88-6E15-40A9-9A0C-FBB99AC8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TRAUMA Psíquico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“HERIDA EN EL ALMA”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3CD72D-AC81-42FC-A1DD-D79024810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879849"/>
            <a:ext cx="4645152" cy="801943"/>
          </a:xfrm>
        </p:spPr>
        <p:txBody>
          <a:bodyPr>
            <a:normAutofit/>
          </a:bodyPr>
          <a:lstStyle/>
          <a:p>
            <a:r>
              <a:rPr lang="es-ES" sz="2500" dirty="0"/>
              <a:t>PELIGRO MUERTE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B577BE-5E87-4142-88EE-CAA6BE1BA6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HABLAR DE ELLO</a:t>
            </a:r>
          </a:p>
          <a:p>
            <a:r>
              <a:rPr lang="es-ES" dirty="0"/>
              <a:t>PENSAR EN ELLO</a:t>
            </a:r>
          </a:p>
          <a:p>
            <a:r>
              <a:rPr lang="es-ES" dirty="0"/>
              <a:t>SOÑAR CON ELLO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87E3B9-B581-42BE-9C37-186FC69DC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497" y="1842471"/>
            <a:ext cx="4645152" cy="802237"/>
          </a:xfrm>
        </p:spPr>
        <p:txBody>
          <a:bodyPr>
            <a:normAutofit/>
          </a:bodyPr>
          <a:lstStyle/>
          <a:p>
            <a:r>
              <a:rPr lang="es-ES" sz="2500" dirty="0"/>
              <a:t>DESVINCULACION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CF870C-6DC9-47F2-898A-FB59CC6F5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89500" y="2771708"/>
            <a:ext cx="4089400" cy="2532385"/>
          </a:xfrm>
        </p:spPr>
        <p:txBody>
          <a:bodyPr>
            <a:noAutofit/>
          </a:bodyPr>
          <a:lstStyle/>
          <a:p>
            <a:r>
              <a:rPr lang="es-ES" dirty="0"/>
              <a:t>¿ CON QUIEN?  ¿CÓMO?</a:t>
            </a:r>
          </a:p>
          <a:p>
            <a:r>
              <a:rPr lang="es-ES" dirty="0"/>
              <a:t>TABU</a:t>
            </a:r>
          </a:p>
          <a:p>
            <a:r>
              <a:rPr lang="es-ES" dirty="0"/>
              <a:t>OCULTO / SILENCIO</a:t>
            </a:r>
          </a:p>
          <a:p>
            <a:r>
              <a:rPr lang="es-ES" dirty="0"/>
              <a:t>SERE CASTIGADO</a:t>
            </a:r>
          </a:p>
          <a:p>
            <a:r>
              <a:rPr lang="es-ES" dirty="0"/>
              <a:t>ES CULPA MIA</a:t>
            </a:r>
          </a:p>
          <a:p>
            <a:r>
              <a:rPr lang="es-ES" dirty="0"/>
              <a:t>DECEPCIONARE……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1" y="2006601"/>
            <a:ext cx="4144962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D5F1FEF-DE80-49BB-B04F-965CC9CE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29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66C4D-6D8C-46E7-B73E-34E6E19E2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6718" y="2158284"/>
            <a:ext cx="9032099" cy="2541431"/>
          </a:xfrm>
        </p:spPr>
        <p:txBody>
          <a:bodyPr>
            <a:normAutofit fontScale="90000"/>
          </a:bodyPr>
          <a:lstStyle/>
          <a:p>
            <a:r>
              <a:rPr lang="es-ES" dirty="0"/>
              <a:t>       DISOCIACIÓN</a:t>
            </a:r>
            <a:br>
              <a:rPr lang="es-ES" dirty="0"/>
            </a:br>
            <a:br>
              <a:rPr lang="es-ES" dirty="0"/>
            </a:br>
            <a:r>
              <a:rPr lang="es-ES" dirty="0"/>
              <a:t>   DESVINCULACIÓN</a:t>
            </a:r>
          </a:p>
        </p:txBody>
      </p:sp>
      <p:sp>
        <p:nvSpPr>
          <p:cNvPr id="4" name="Flecha: curvada hacia la derecha 3">
            <a:extLst>
              <a:ext uri="{FF2B5EF4-FFF2-40B4-BE49-F238E27FC236}">
                <a16:creationId xmlns:a16="http://schemas.microsoft.com/office/drawing/2014/main" id="{B63DB7AA-032B-41CF-AF1A-D3B5A6E9A0AD}"/>
              </a:ext>
            </a:extLst>
          </p:cNvPr>
          <p:cNvSpPr/>
          <p:nvPr/>
        </p:nvSpPr>
        <p:spPr>
          <a:xfrm>
            <a:off x="1028700" y="2489200"/>
            <a:ext cx="1600200" cy="22105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Flecha: curvada hacia arriba 4">
            <a:extLst>
              <a:ext uri="{FF2B5EF4-FFF2-40B4-BE49-F238E27FC236}">
                <a16:creationId xmlns:a16="http://schemas.microsoft.com/office/drawing/2014/main" id="{E2427B51-63F1-4A65-BDDE-CDA1C7A483ED}"/>
              </a:ext>
            </a:extLst>
          </p:cNvPr>
          <p:cNvSpPr/>
          <p:nvPr/>
        </p:nvSpPr>
        <p:spPr>
          <a:xfrm rot="16200000">
            <a:off x="9271333" y="2351474"/>
            <a:ext cx="2343575" cy="19571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BF2D2-5272-4141-86BE-CCF00A2D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6320321"/>
            <a:ext cx="1449105" cy="3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5842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284</TotalTime>
  <Words>292</Words>
  <Application>Microsoft Office PowerPoint</Application>
  <PresentationFormat>Panorámica</PresentationFormat>
  <Paragraphs>90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Galería</vt:lpstr>
      <vt:lpstr>    Vivir con miedo</vt:lpstr>
      <vt:lpstr>La mente en desarrollo</vt:lpstr>
      <vt:lpstr>Emociones básicas</vt:lpstr>
      <vt:lpstr>NECESIDADES Básicas SER HUMANO</vt:lpstr>
      <vt:lpstr>NECESIDADES BASICAS SER HUMANO</vt:lpstr>
      <vt:lpstr>Sistema de apego: factor protección</vt:lpstr>
      <vt:lpstr>RUPTURA EQUILIBRIO PSÍQUICO / SOCIAL / SOMÁTICO</vt:lpstr>
      <vt:lpstr>TRAUMA Psíquico “HERIDA EN EL ALMA”</vt:lpstr>
      <vt:lpstr>       DISOCIACIÓN     DESVINCULACIÓN</vt:lpstr>
      <vt:lpstr>FACTORES PROTECCION </vt:lpstr>
      <vt:lpstr>ACCIONES PREVENTIVAS </vt:lpstr>
      <vt:lpstr>LO Traumático 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Vivir con miedo</dc:title>
  <dc:creator>sierra de los santos</dc:creator>
  <cp:lastModifiedBy>Administración</cp:lastModifiedBy>
  <cp:revision>33</cp:revision>
  <dcterms:created xsi:type="dcterms:W3CDTF">2020-09-14T15:43:36Z</dcterms:created>
  <dcterms:modified xsi:type="dcterms:W3CDTF">2020-09-16T08:20:13Z</dcterms:modified>
</cp:coreProperties>
</file>